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slideLayouts/slideLayout8.xml" ContentType="application/vnd.openxmlformats-officedocument.presentationml.slideLayout+xml"/>
  <Override PartName="/ppt/theme/theme6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7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  <p:sldMasterId id="2147483664" r:id="rId3"/>
    <p:sldMasterId id="2147483666" r:id="rId4"/>
    <p:sldMasterId id="2147483668" r:id="rId5"/>
    <p:sldMasterId id="2147483670" r:id="rId6"/>
    <p:sldMasterId id="2147483672" r:id="rId7"/>
    <p:sldMasterId id="2147483676" r:id="rId8"/>
  </p:sldMasterIdLst>
  <p:notesMasterIdLst>
    <p:notesMasterId r:id="rId16"/>
  </p:notesMasterIdLst>
  <p:sldIdLst>
    <p:sldId id="256" r:id="rId9"/>
    <p:sldId id="259" r:id="rId10"/>
    <p:sldId id="267" r:id="rId11"/>
    <p:sldId id="268" r:id="rId12"/>
    <p:sldId id="269" r:id="rId13"/>
    <p:sldId id="270" r:id="rId14"/>
    <p:sldId id="31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9DD0AB-D390-4D06-909E-52E1E1704E4C}" v="185" dt="2022-12-15T20:05:54.0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46" autoAdjust="0"/>
    <p:restoredTop sz="85356" autoAdjust="0"/>
  </p:normalViewPr>
  <p:slideViewPr>
    <p:cSldViewPr snapToGrid="0">
      <p:cViewPr varScale="1">
        <p:scale>
          <a:sx n="66" d="100"/>
          <a:sy n="66" d="100"/>
        </p:scale>
        <p:origin x="78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microsoft.com/office/2016/11/relationships/changesInfo" Target="changesInfos/changesInfo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10" Type="http://schemas.openxmlformats.org/officeDocument/2006/relationships/slide" Target="slides/slide2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ass, Caleb" userId="81c01ea6-bccc-4178-af5e-bb84e88c284b" providerId="ADAL" clId="{009DD0AB-D390-4D06-909E-52E1E1704E4C}"/>
    <pc:docChg chg="undo custSel addSld delSld modSld">
      <pc:chgData name="Class, Caleb" userId="81c01ea6-bccc-4178-af5e-bb84e88c284b" providerId="ADAL" clId="{009DD0AB-D390-4D06-909E-52E1E1704E4C}" dt="2022-12-15T20:05:54.027" v="712"/>
      <pc:docMkLst>
        <pc:docMk/>
      </pc:docMkLst>
      <pc:sldChg chg="modSp mod">
        <pc:chgData name="Class, Caleb" userId="81c01ea6-bccc-4178-af5e-bb84e88c284b" providerId="ADAL" clId="{009DD0AB-D390-4D06-909E-52E1E1704E4C}" dt="2022-12-13T16:16:47.161" v="502" actId="20577"/>
        <pc:sldMkLst>
          <pc:docMk/>
          <pc:sldMk cId="2831391183" sldId="256"/>
        </pc:sldMkLst>
        <pc:spChg chg="mod">
          <ac:chgData name="Class, Caleb" userId="81c01ea6-bccc-4178-af5e-bb84e88c284b" providerId="ADAL" clId="{009DD0AB-D390-4D06-909E-52E1E1704E4C}" dt="2022-12-12T21:31:52.003" v="12" actId="20577"/>
          <ac:spMkLst>
            <pc:docMk/>
            <pc:sldMk cId="2831391183" sldId="256"/>
            <ac:spMk id="2" creationId="{818070E7-5673-4DEE-BBC0-CE9F022A4A7A}"/>
          </ac:spMkLst>
        </pc:spChg>
        <pc:spChg chg="mod">
          <ac:chgData name="Class, Caleb" userId="81c01ea6-bccc-4178-af5e-bb84e88c284b" providerId="ADAL" clId="{009DD0AB-D390-4D06-909E-52E1E1704E4C}" dt="2022-12-13T16:16:47.161" v="502" actId="20577"/>
          <ac:spMkLst>
            <pc:docMk/>
            <pc:sldMk cId="2831391183" sldId="256"/>
            <ac:spMk id="3" creationId="{10E32FE9-BCC4-4D7A-A04B-6B5B6C7527E8}"/>
          </ac:spMkLst>
        </pc:spChg>
      </pc:sldChg>
      <pc:sldChg chg="addSp delSp modSp mod">
        <pc:chgData name="Class, Caleb" userId="81c01ea6-bccc-4178-af5e-bb84e88c284b" providerId="ADAL" clId="{009DD0AB-D390-4D06-909E-52E1E1704E4C}" dt="2022-12-15T20:05:54.027" v="712"/>
        <pc:sldMkLst>
          <pc:docMk/>
          <pc:sldMk cId="1826363201" sldId="259"/>
        </pc:sldMkLst>
        <pc:spChg chg="add mod">
          <ac:chgData name="Class, Caleb" userId="81c01ea6-bccc-4178-af5e-bb84e88c284b" providerId="ADAL" clId="{009DD0AB-D390-4D06-909E-52E1E1704E4C}" dt="2022-12-15T20:05:54.027" v="712"/>
          <ac:spMkLst>
            <pc:docMk/>
            <pc:sldMk cId="1826363201" sldId="259"/>
            <ac:spMk id="3" creationId="{F3DB35D0-951A-CFE9-A7D4-ABE44E4A7033}"/>
          </ac:spMkLst>
        </pc:spChg>
        <pc:spChg chg="mod">
          <ac:chgData name="Class, Caleb" userId="81c01ea6-bccc-4178-af5e-bb84e88c284b" providerId="ADAL" clId="{009DD0AB-D390-4D06-909E-52E1E1704E4C}" dt="2022-12-12T21:34:47.098" v="344" actId="6549"/>
          <ac:spMkLst>
            <pc:docMk/>
            <pc:sldMk cId="1826363201" sldId="259"/>
            <ac:spMk id="7" creationId="{8AC0AAD5-60AD-46DC-B530-F6EB27B88EB2}"/>
          </ac:spMkLst>
        </pc:spChg>
        <pc:spChg chg="del">
          <ac:chgData name="Class, Caleb" userId="81c01ea6-bccc-4178-af5e-bb84e88c284b" providerId="ADAL" clId="{009DD0AB-D390-4D06-909E-52E1E1704E4C}" dt="2022-12-12T21:31:56.993" v="13" actId="478"/>
          <ac:spMkLst>
            <pc:docMk/>
            <pc:sldMk cId="1826363201" sldId="259"/>
            <ac:spMk id="8" creationId="{D9F75F59-5A67-406C-86B7-DF305F429457}"/>
          </ac:spMkLst>
        </pc:spChg>
        <pc:spChg chg="del mod">
          <ac:chgData name="Class, Caleb" userId="81c01ea6-bccc-4178-af5e-bb84e88c284b" providerId="ADAL" clId="{009DD0AB-D390-4D06-909E-52E1E1704E4C}" dt="2022-12-15T20:05:53.755" v="711" actId="478"/>
          <ac:spMkLst>
            <pc:docMk/>
            <pc:sldMk cId="1826363201" sldId="259"/>
            <ac:spMk id="9" creationId="{DD3C249F-908D-40C3-838E-451F885928FC}"/>
          </ac:spMkLst>
        </pc:spChg>
      </pc:sldChg>
      <pc:sldChg chg="del">
        <pc:chgData name="Class, Caleb" userId="81c01ea6-bccc-4178-af5e-bb84e88c284b" providerId="ADAL" clId="{009DD0AB-D390-4D06-909E-52E1E1704E4C}" dt="2022-12-12T21:31:58.916" v="14" actId="47"/>
        <pc:sldMkLst>
          <pc:docMk/>
          <pc:sldMk cId="1521428313" sldId="260"/>
        </pc:sldMkLst>
      </pc:sldChg>
      <pc:sldChg chg="del">
        <pc:chgData name="Class, Caleb" userId="81c01ea6-bccc-4178-af5e-bb84e88c284b" providerId="ADAL" clId="{009DD0AB-D390-4D06-909E-52E1E1704E4C}" dt="2022-12-12T21:31:59.342" v="15" actId="47"/>
        <pc:sldMkLst>
          <pc:docMk/>
          <pc:sldMk cId="2750048810" sldId="261"/>
        </pc:sldMkLst>
      </pc:sldChg>
      <pc:sldChg chg="del">
        <pc:chgData name="Class, Caleb" userId="81c01ea6-bccc-4178-af5e-bb84e88c284b" providerId="ADAL" clId="{009DD0AB-D390-4D06-909E-52E1E1704E4C}" dt="2022-12-12T21:32:00.775" v="20" actId="47"/>
        <pc:sldMkLst>
          <pc:docMk/>
          <pc:sldMk cId="732218767" sldId="264"/>
        </pc:sldMkLst>
      </pc:sldChg>
      <pc:sldChg chg="del">
        <pc:chgData name="Class, Caleb" userId="81c01ea6-bccc-4178-af5e-bb84e88c284b" providerId="ADAL" clId="{009DD0AB-D390-4D06-909E-52E1E1704E4C}" dt="2022-12-12T21:32:01.363" v="21" actId="47"/>
        <pc:sldMkLst>
          <pc:docMk/>
          <pc:sldMk cId="1342118442" sldId="265"/>
        </pc:sldMkLst>
      </pc:sldChg>
      <pc:sldChg chg="add del">
        <pc:chgData name="Class, Caleb" userId="81c01ea6-bccc-4178-af5e-bb84e88c284b" providerId="ADAL" clId="{009DD0AB-D390-4D06-909E-52E1E1704E4C}" dt="2022-12-12T21:32:22.585" v="53" actId="47"/>
        <pc:sldMkLst>
          <pc:docMk/>
          <pc:sldMk cId="2085600525" sldId="266"/>
        </pc:sldMkLst>
      </pc:sldChg>
      <pc:sldChg chg="add del">
        <pc:chgData name="Class, Caleb" userId="81c01ea6-bccc-4178-af5e-bb84e88c284b" providerId="ADAL" clId="{009DD0AB-D390-4D06-909E-52E1E1704E4C}" dt="2022-12-12T21:32:17.063" v="48" actId="47"/>
        <pc:sldMkLst>
          <pc:docMk/>
          <pc:sldMk cId="1508384421" sldId="267"/>
        </pc:sldMkLst>
      </pc:sldChg>
      <pc:sldChg chg="addSp delSp modSp add del mod modAnim">
        <pc:chgData name="Class, Caleb" userId="81c01ea6-bccc-4178-af5e-bb84e88c284b" providerId="ADAL" clId="{009DD0AB-D390-4D06-909E-52E1E1704E4C}" dt="2022-12-13T19:51:17.010" v="648"/>
        <pc:sldMkLst>
          <pc:docMk/>
          <pc:sldMk cId="791908171" sldId="268"/>
        </pc:sldMkLst>
        <pc:spChg chg="mod">
          <ac:chgData name="Class, Caleb" userId="81c01ea6-bccc-4178-af5e-bb84e88c284b" providerId="ADAL" clId="{009DD0AB-D390-4D06-909E-52E1E1704E4C}" dt="2022-12-13T19:51:13.187" v="647" actId="1076"/>
          <ac:spMkLst>
            <pc:docMk/>
            <pc:sldMk cId="791908171" sldId="268"/>
            <ac:spMk id="3" creationId="{69811878-744C-410B-BACD-1D74AA3DDF06}"/>
          </ac:spMkLst>
        </pc:spChg>
        <pc:spChg chg="add mod">
          <ac:chgData name="Class, Caleb" userId="81c01ea6-bccc-4178-af5e-bb84e88c284b" providerId="ADAL" clId="{009DD0AB-D390-4D06-909E-52E1E1704E4C}" dt="2022-12-13T19:46:05.538" v="617" actId="20577"/>
          <ac:spMkLst>
            <pc:docMk/>
            <pc:sldMk cId="791908171" sldId="268"/>
            <ac:spMk id="4" creationId="{9C554295-544F-F683-7686-923D0AD27BDE}"/>
          </ac:spMkLst>
        </pc:spChg>
        <pc:spChg chg="add mod">
          <ac:chgData name="Class, Caleb" userId="81c01ea6-bccc-4178-af5e-bb84e88c284b" providerId="ADAL" clId="{009DD0AB-D390-4D06-909E-52E1E1704E4C}" dt="2022-12-13T19:45:35.382" v="574" actId="20577"/>
          <ac:spMkLst>
            <pc:docMk/>
            <pc:sldMk cId="791908171" sldId="268"/>
            <ac:spMk id="7" creationId="{E3147E15-7144-50FE-C129-8527F6AAEEDA}"/>
          </ac:spMkLst>
        </pc:spChg>
        <pc:spChg chg="add mod">
          <ac:chgData name="Class, Caleb" userId="81c01ea6-bccc-4178-af5e-bb84e88c284b" providerId="ADAL" clId="{009DD0AB-D390-4D06-909E-52E1E1704E4C}" dt="2022-12-13T19:45:03.588" v="560" actId="1076"/>
          <ac:spMkLst>
            <pc:docMk/>
            <pc:sldMk cId="791908171" sldId="268"/>
            <ac:spMk id="8" creationId="{1C5537AF-FD50-D458-38D1-F5B67D4F5B21}"/>
          </ac:spMkLst>
        </pc:spChg>
        <pc:spChg chg="add mod">
          <ac:chgData name="Class, Caleb" userId="81c01ea6-bccc-4178-af5e-bb84e88c284b" providerId="ADAL" clId="{009DD0AB-D390-4D06-909E-52E1E1704E4C}" dt="2022-12-13T19:45:55.425" v="599" actId="20577"/>
          <ac:spMkLst>
            <pc:docMk/>
            <pc:sldMk cId="791908171" sldId="268"/>
            <ac:spMk id="9" creationId="{D63C4DF4-9CA5-99A6-5E84-F3D1F17CECCD}"/>
          </ac:spMkLst>
        </pc:spChg>
        <pc:spChg chg="add del mod">
          <ac:chgData name="Class, Caleb" userId="81c01ea6-bccc-4178-af5e-bb84e88c284b" providerId="ADAL" clId="{009DD0AB-D390-4D06-909E-52E1E1704E4C}" dt="2022-12-13T19:45:32.573" v="570" actId="478"/>
          <ac:spMkLst>
            <pc:docMk/>
            <pc:sldMk cId="791908171" sldId="268"/>
            <ac:spMk id="10" creationId="{6F4BF3A4-EF6C-4C4A-F16C-0F94EF2CD558}"/>
          </ac:spMkLst>
        </pc:spChg>
      </pc:sldChg>
      <pc:sldChg chg="modSp modAnim">
        <pc:chgData name="Class, Caleb" userId="81c01ea6-bccc-4178-af5e-bb84e88c284b" providerId="ADAL" clId="{009DD0AB-D390-4D06-909E-52E1E1704E4C}" dt="2022-12-13T19:56:58.164" v="709" actId="20577"/>
        <pc:sldMkLst>
          <pc:docMk/>
          <pc:sldMk cId="2222777343" sldId="269"/>
        </pc:sldMkLst>
        <pc:spChg chg="mod">
          <ac:chgData name="Class, Caleb" userId="81c01ea6-bccc-4178-af5e-bb84e88c284b" providerId="ADAL" clId="{009DD0AB-D390-4D06-909E-52E1E1704E4C}" dt="2022-12-13T19:56:58.164" v="709" actId="20577"/>
          <ac:spMkLst>
            <pc:docMk/>
            <pc:sldMk cId="2222777343" sldId="269"/>
            <ac:spMk id="3" creationId="{4E1952A1-30A8-47E3-9679-8E8AFAB78262}"/>
          </ac:spMkLst>
        </pc:spChg>
        <pc:spChg chg="mod">
          <ac:chgData name="Class, Caleb" userId="81c01ea6-bccc-4178-af5e-bb84e88c284b" providerId="ADAL" clId="{009DD0AB-D390-4D06-909E-52E1E1704E4C}" dt="2022-12-12T21:37:37.706" v="462" actId="113"/>
          <ac:spMkLst>
            <pc:docMk/>
            <pc:sldMk cId="2222777343" sldId="269"/>
            <ac:spMk id="4" creationId="{519DA610-4E14-449A-815D-367DD9C8C87F}"/>
          </ac:spMkLst>
        </pc:spChg>
      </pc:sldChg>
      <pc:sldChg chg="modSp mod">
        <pc:chgData name="Class, Caleb" userId="81c01ea6-bccc-4178-af5e-bb84e88c284b" providerId="ADAL" clId="{009DD0AB-D390-4D06-909E-52E1E1704E4C}" dt="2022-12-12T21:38:36.620" v="464" actId="1076"/>
        <pc:sldMkLst>
          <pc:docMk/>
          <pc:sldMk cId="4133356080" sldId="270"/>
        </pc:sldMkLst>
        <pc:spChg chg="mod">
          <ac:chgData name="Class, Caleb" userId="81c01ea6-bccc-4178-af5e-bb84e88c284b" providerId="ADAL" clId="{009DD0AB-D390-4D06-909E-52E1E1704E4C}" dt="2022-12-12T21:38:36.620" v="464" actId="1076"/>
          <ac:spMkLst>
            <pc:docMk/>
            <pc:sldMk cId="4133356080" sldId="270"/>
            <ac:spMk id="7" creationId="{7C4E33C2-729B-4FE7-871E-E2B3E795E84F}"/>
          </ac:spMkLst>
        </pc:spChg>
      </pc:sldChg>
      <pc:sldChg chg="del">
        <pc:chgData name="Class, Caleb" userId="81c01ea6-bccc-4178-af5e-bb84e88c284b" providerId="ADAL" clId="{009DD0AB-D390-4D06-909E-52E1E1704E4C}" dt="2022-12-12T21:32:00.067" v="17" actId="47"/>
        <pc:sldMkLst>
          <pc:docMk/>
          <pc:sldMk cId="406903772" sldId="274"/>
        </pc:sldMkLst>
      </pc:sldChg>
      <pc:sldChg chg="del">
        <pc:chgData name="Class, Caleb" userId="81c01ea6-bccc-4178-af5e-bb84e88c284b" providerId="ADAL" clId="{009DD0AB-D390-4D06-909E-52E1E1704E4C}" dt="2022-12-12T21:32:48.304" v="76" actId="47"/>
        <pc:sldMkLst>
          <pc:docMk/>
          <pc:sldMk cId="3065670034" sldId="275"/>
        </pc:sldMkLst>
      </pc:sldChg>
      <pc:sldChg chg="del">
        <pc:chgData name="Class, Caleb" userId="81c01ea6-bccc-4178-af5e-bb84e88c284b" providerId="ADAL" clId="{009DD0AB-D390-4D06-909E-52E1E1704E4C}" dt="2022-12-12T21:32:48.304" v="76" actId="47"/>
        <pc:sldMkLst>
          <pc:docMk/>
          <pc:sldMk cId="1020100407" sldId="281"/>
        </pc:sldMkLst>
      </pc:sldChg>
      <pc:sldChg chg="del">
        <pc:chgData name="Class, Caleb" userId="81c01ea6-bccc-4178-af5e-bb84e88c284b" providerId="ADAL" clId="{009DD0AB-D390-4D06-909E-52E1E1704E4C}" dt="2022-12-12T21:32:48.304" v="76" actId="47"/>
        <pc:sldMkLst>
          <pc:docMk/>
          <pc:sldMk cId="2839766809" sldId="283"/>
        </pc:sldMkLst>
      </pc:sldChg>
      <pc:sldChg chg="add del">
        <pc:chgData name="Class, Caleb" userId="81c01ea6-bccc-4178-af5e-bb84e88c284b" providerId="ADAL" clId="{009DD0AB-D390-4D06-909E-52E1E1704E4C}" dt="2022-12-12T21:32:22.190" v="52" actId="47"/>
        <pc:sldMkLst>
          <pc:docMk/>
          <pc:sldMk cId="4221009537" sldId="284"/>
        </pc:sldMkLst>
      </pc:sldChg>
      <pc:sldChg chg="modSp add del mod">
        <pc:chgData name="Class, Caleb" userId="81c01ea6-bccc-4178-af5e-bb84e88c284b" providerId="ADAL" clId="{009DD0AB-D390-4D06-909E-52E1E1704E4C}" dt="2022-12-12T21:32:22.952" v="54" actId="47"/>
        <pc:sldMkLst>
          <pc:docMk/>
          <pc:sldMk cId="4122921951" sldId="285"/>
        </pc:sldMkLst>
        <pc:picChg chg="replST">
          <ac:chgData name="Class, Caleb" userId="81c01ea6-bccc-4178-af5e-bb84e88c284b" providerId="ADAL" clId="{009DD0AB-D390-4D06-909E-52E1E1704E4C}" dt="2022-12-12T21:32:16.108" v="45"/>
          <ac:picMkLst>
            <pc:docMk/>
            <pc:sldMk cId="4122921951" sldId="285"/>
            <ac:picMk id="5" creationId="{C4AA2DF6-BA59-4FAE-443E-851A14F38368}"/>
          </ac:picMkLst>
        </pc:picChg>
      </pc:sldChg>
      <pc:sldChg chg="modSp add del mod">
        <pc:chgData name="Class, Caleb" userId="81c01ea6-bccc-4178-af5e-bb84e88c284b" providerId="ADAL" clId="{009DD0AB-D390-4D06-909E-52E1E1704E4C}" dt="2022-12-12T21:32:23.364" v="55" actId="47"/>
        <pc:sldMkLst>
          <pc:docMk/>
          <pc:sldMk cId="2579104341" sldId="286"/>
        </pc:sldMkLst>
        <pc:picChg chg="replST">
          <ac:chgData name="Class, Caleb" userId="81c01ea6-bccc-4178-af5e-bb84e88c284b" providerId="ADAL" clId="{009DD0AB-D390-4D06-909E-52E1E1704E4C}" dt="2022-12-12T21:32:15.567" v="42"/>
          <ac:picMkLst>
            <pc:docMk/>
            <pc:sldMk cId="2579104341" sldId="286"/>
            <ac:picMk id="5" creationId="{B34E768A-3106-9358-1E5F-D5F6896E9ECB}"/>
          </ac:picMkLst>
        </pc:picChg>
      </pc:sldChg>
      <pc:sldChg chg="modSp add del mod">
        <pc:chgData name="Class, Caleb" userId="81c01ea6-bccc-4178-af5e-bb84e88c284b" providerId="ADAL" clId="{009DD0AB-D390-4D06-909E-52E1E1704E4C}" dt="2022-12-12T21:32:23.593" v="56" actId="47"/>
        <pc:sldMkLst>
          <pc:docMk/>
          <pc:sldMk cId="810958164" sldId="287"/>
        </pc:sldMkLst>
        <pc:picChg chg="replST">
          <ac:chgData name="Class, Caleb" userId="81c01ea6-bccc-4178-af5e-bb84e88c284b" providerId="ADAL" clId="{009DD0AB-D390-4D06-909E-52E1E1704E4C}" dt="2022-12-12T21:32:14.562" v="39"/>
          <ac:picMkLst>
            <pc:docMk/>
            <pc:sldMk cId="810958164" sldId="287"/>
            <ac:picMk id="5" creationId="{C6322423-0E45-249F-B33F-4E8DEB9BE2D5}"/>
          </ac:picMkLst>
        </pc:picChg>
      </pc:sldChg>
      <pc:sldChg chg="modSp add del mod">
        <pc:chgData name="Class, Caleb" userId="81c01ea6-bccc-4178-af5e-bb84e88c284b" providerId="ADAL" clId="{009DD0AB-D390-4D06-909E-52E1E1704E4C}" dt="2022-12-12T21:32:23.947" v="57" actId="47"/>
        <pc:sldMkLst>
          <pc:docMk/>
          <pc:sldMk cId="630143890" sldId="288"/>
        </pc:sldMkLst>
        <pc:picChg chg="replST">
          <ac:chgData name="Class, Caleb" userId="81c01ea6-bccc-4178-af5e-bb84e88c284b" providerId="ADAL" clId="{009DD0AB-D390-4D06-909E-52E1E1704E4C}" dt="2022-12-12T21:32:11.362" v="36"/>
          <ac:picMkLst>
            <pc:docMk/>
            <pc:sldMk cId="630143890" sldId="288"/>
            <ac:picMk id="5" creationId="{078C1711-2B88-FC01-626F-000B41A23DDC}"/>
          </ac:picMkLst>
        </pc:picChg>
      </pc:sldChg>
      <pc:sldChg chg="modSp add del mod">
        <pc:chgData name="Class, Caleb" userId="81c01ea6-bccc-4178-af5e-bb84e88c284b" providerId="ADAL" clId="{009DD0AB-D390-4D06-909E-52E1E1704E4C}" dt="2022-12-12T21:32:24.314" v="58" actId="47"/>
        <pc:sldMkLst>
          <pc:docMk/>
          <pc:sldMk cId="1253679354" sldId="289"/>
        </pc:sldMkLst>
        <pc:picChg chg="replST">
          <ac:chgData name="Class, Caleb" userId="81c01ea6-bccc-4178-af5e-bb84e88c284b" providerId="ADAL" clId="{009DD0AB-D390-4D06-909E-52E1E1704E4C}" dt="2022-12-12T21:32:11.002" v="33"/>
          <ac:picMkLst>
            <pc:docMk/>
            <pc:sldMk cId="1253679354" sldId="289"/>
            <ac:picMk id="5" creationId="{F05E3AAD-B2CC-DC18-FF3A-0DF6C91408C8}"/>
          </ac:picMkLst>
        </pc:picChg>
      </pc:sldChg>
      <pc:sldChg chg="del">
        <pc:chgData name="Class, Caleb" userId="81c01ea6-bccc-4178-af5e-bb84e88c284b" providerId="ADAL" clId="{009DD0AB-D390-4D06-909E-52E1E1704E4C}" dt="2022-12-12T21:32:24.624" v="59" actId="47"/>
        <pc:sldMkLst>
          <pc:docMk/>
          <pc:sldMk cId="1801370662" sldId="290"/>
        </pc:sldMkLst>
      </pc:sldChg>
      <pc:sldChg chg="del">
        <pc:chgData name="Class, Caleb" userId="81c01ea6-bccc-4178-af5e-bb84e88c284b" providerId="ADAL" clId="{009DD0AB-D390-4D06-909E-52E1E1704E4C}" dt="2022-12-12T21:32:24.977" v="60" actId="47"/>
        <pc:sldMkLst>
          <pc:docMk/>
          <pc:sldMk cId="82331187" sldId="291"/>
        </pc:sldMkLst>
      </pc:sldChg>
      <pc:sldChg chg="del">
        <pc:chgData name="Class, Caleb" userId="81c01ea6-bccc-4178-af5e-bb84e88c284b" providerId="ADAL" clId="{009DD0AB-D390-4D06-909E-52E1E1704E4C}" dt="2022-12-12T21:32:25.351" v="61" actId="47"/>
        <pc:sldMkLst>
          <pc:docMk/>
          <pc:sldMk cId="361553436" sldId="292"/>
        </pc:sldMkLst>
      </pc:sldChg>
      <pc:sldChg chg="del">
        <pc:chgData name="Class, Caleb" userId="81c01ea6-bccc-4178-af5e-bb84e88c284b" providerId="ADAL" clId="{009DD0AB-D390-4D06-909E-52E1E1704E4C}" dt="2022-12-12T21:32:25.677" v="62" actId="47"/>
        <pc:sldMkLst>
          <pc:docMk/>
          <pc:sldMk cId="1796605735" sldId="293"/>
        </pc:sldMkLst>
      </pc:sldChg>
      <pc:sldChg chg="del">
        <pc:chgData name="Class, Caleb" userId="81c01ea6-bccc-4178-af5e-bb84e88c284b" providerId="ADAL" clId="{009DD0AB-D390-4D06-909E-52E1E1704E4C}" dt="2022-12-12T21:32:26.022" v="63" actId="47"/>
        <pc:sldMkLst>
          <pc:docMk/>
          <pc:sldMk cId="1180505004" sldId="298"/>
        </pc:sldMkLst>
      </pc:sldChg>
      <pc:sldChg chg="del">
        <pc:chgData name="Class, Caleb" userId="81c01ea6-bccc-4178-af5e-bb84e88c284b" providerId="ADAL" clId="{009DD0AB-D390-4D06-909E-52E1E1704E4C}" dt="2022-12-12T21:32:26.431" v="64" actId="47"/>
        <pc:sldMkLst>
          <pc:docMk/>
          <pc:sldMk cId="69711822" sldId="299"/>
        </pc:sldMkLst>
      </pc:sldChg>
      <pc:sldChg chg="del">
        <pc:chgData name="Class, Caleb" userId="81c01ea6-bccc-4178-af5e-bb84e88c284b" providerId="ADAL" clId="{009DD0AB-D390-4D06-909E-52E1E1704E4C}" dt="2022-12-12T21:32:26.763" v="65" actId="47"/>
        <pc:sldMkLst>
          <pc:docMk/>
          <pc:sldMk cId="1416610747" sldId="300"/>
        </pc:sldMkLst>
      </pc:sldChg>
      <pc:sldChg chg="del">
        <pc:chgData name="Class, Caleb" userId="81c01ea6-bccc-4178-af5e-bb84e88c284b" providerId="ADAL" clId="{009DD0AB-D390-4D06-909E-52E1E1704E4C}" dt="2022-12-12T21:32:27.065" v="66" actId="47"/>
        <pc:sldMkLst>
          <pc:docMk/>
          <pc:sldMk cId="2130612274" sldId="301"/>
        </pc:sldMkLst>
      </pc:sldChg>
      <pc:sldChg chg="del">
        <pc:chgData name="Class, Caleb" userId="81c01ea6-bccc-4178-af5e-bb84e88c284b" providerId="ADAL" clId="{009DD0AB-D390-4D06-909E-52E1E1704E4C}" dt="2022-12-12T21:32:38.112" v="69" actId="47"/>
        <pc:sldMkLst>
          <pc:docMk/>
          <pc:sldMk cId="2876815270" sldId="302"/>
        </pc:sldMkLst>
      </pc:sldChg>
      <pc:sldChg chg="del">
        <pc:chgData name="Class, Caleb" userId="81c01ea6-bccc-4178-af5e-bb84e88c284b" providerId="ADAL" clId="{009DD0AB-D390-4D06-909E-52E1E1704E4C}" dt="2022-12-12T21:32:38.692" v="70" actId="47"/>
        <pc:sldMkLst>
          <pc:docMk/>
          <pc:sldMk cId="763757630" sldId="303"/>
        </pc:sldMkLst>
      </pc:sldChg>
      <pc:sldChg chg="del">
        <pc:chgData name="Class, Caleb" userId="81c01ea6-bccc-4178-af5e-bb84e88c284b" providerId="ADAL" clId="{009DD0AB-D390-4D06-909E-52E1E1704E4C}" dt="2022-12-12T21:32:39.344" v="71" actId="47"/>
        <pc:sldMkLst>
          <pc:docMk/>
          <pc:sldMk cId="3180932322" sldId="304"/>
        </pc:sldMkLst>
      </pc:sldChg>
      <pc:sldChg chg="del">
        <pc:chgData name="Class, Caleb" userId="81c01ea6-bccc-4178-af5e-bb84e88c284b" providerId="ADAL" clId="{009DD0AB-D390-4D06-909E-52E1E1704E4C}" dt="2022-12-12T21:32:39.785" v="72" actId="47"/>
        <pc:sldMkLst>
          <pc:docMk/>
          <pc:sldMk cId="858564091" sldId="305"/>
        </pc:sldMkLst>
      </pc:sldChg>
      <pc:sldChg chg="del">
        <pc:chgData name="Class, Caleb" userId="81c01ea6-bccc-4178-af5e-bb84e88c284b" providerId="ADAL" clId="{009DD0AB-D390-4D06-909E-52E1E1704E4C}" dt="2022-12-12T21:32:41.457" v="73" actId="47"/>
        <pc:sldMkLst>
          <pc:docMk/>
          <pc:sldMk cId="3210909707" sldId="306"/>
        </pc:sldMkLst>
      </pc:sldChg>
      <pc:sldChg chg="del">
        <pc:chgData name="Class, Caleb" userId="81c01ea6-bccc-4178-af5e-bb84e88c284b" providerId="ADAL" clId="{009DD0AB-D390-4D06-909E-52E1E1704E4C}" dt="2022-12-12T21:32:42.089" v="74" actId="47"/>
        <pc:sldMkLst>
          <pc:docMk/>
          <pc:sldMk cId="4031724549" sldId="307"/>
        </pc:sldMkLst>
      </pc:sldChg>
      <pc:sldChg chg="del">
        <pc:chgData name="Class, Caleb" userId="81c01ea6-bccc-4178-af5e-bb84e88c284b" providerId="ADAL" clId="{009DD0AB-D390-4D06-909E-52E1E1704E4C}" dt="2022-12-12T21:31:46.179" v="1" actId="47"/>
        <pc:sldMkLst>
          <pc:docMk/>
          <pc:sldMk cId="4165936539" sldId="309"/>
        </pc:sldMkLst>
      </pc:sldChg>
      <pc:sldChg chg="modSp add del mod">
        <pc:chgData name="Class, Caleb" userId="81c01ea6-bccc-4178-af5e-bb84e88c284b" providerId="ADAL" clId="{009DD0AB-D390-4D06-909E-52E1E1704E4C}" dt="2022-12-12T21:34:16.441" v="340" actId="20577"/>
        <pc:sldMkLst>
          <pc:docMk/>
          <pc:sldMk cId="3640896815" sldId="310"/>
        </pc:sldMkLst>
        <pc:spChg chg="mod">
          <ac:chgData name="Class, Caleb" userId="81c01ea6-bccc-4178-af5e-bb84e88c284b" providerId="ADAL" clId="{009DD0AB-D390-4D06-909E-52E1E1704E4C}" dt="2022-12-12T21:33:03.915" v="82" actId="20577"/>
          <ac:spMkLst>
            <pc:docMk/>
            <pc:sldMk cId="3640896815" sldId="310"/>
            <ac:spMk id="2" creationId="{A197BDCF-54A9-4335-B4F1-3DB490980A8A}"/>
          </ac:spMkLst>
        </pc:spChg>
        <pc:spChg chg="mod">
          <ac:chgData name="Class, Caleb" userId="81c01ea6-bccc-4178-af5e-bb84e88c284b" providerId="ADAL" clId="{009DD0AB-D390-4D06-909E-52E1E1704E4C}" dt="2022-12-12T21:34:16.441" v="340" actId="20577"/>
          <ac:spMkLst>
            <pc:docMk/>
            <pc:sldMk cId="3640896815" sldId="310"/>
            <ac:spMk id="3" creationId="{4E1952A1-30A8-47E3-9679-8E8AFAB78262}"/>
          </ac:spMkLst>
        </pc:spChg>
      </pc:sldChg>
      <pc:sldChg chg="del">
        <pc:chgData name="Class, Caleb" userId="81c01ea6-bccc-4178-af5e-bb84e88c284b" providerId="ADAL" clId="{009DD0AB-D390-4D06-909E-52E1E1704E4C}" dt="2022-12-12T21:31:45.738" v="0" actId="47"/>
        <pc:sldMkLst>
          <pc:docMk/>
          <pc:sldMk cId="1690321097" sldId="311"/>
        </pc:sldMkLst>
      </pc:sldChg>
      <pc:sldChg chg="del">
        <pc:chgData name="Class, Caleb" userId="81c01ea6-bccc-4178-af5e-bb84e88c284b" providerId="ADAL" clId="{009DD0AB-D390-4D06-909E-52E1E1704E4C}" dt="2022-12-12T21:31:59.664" v="16" actId="47"/>
        <pc:sldMkLst>
          <pc:docMk/>
          <pc:sldMk cId="660938991" sldId="313"/>
        </pc:sldMkLst>
      </pc:sldChg>
      <pc:sldChg chg="del">
        <pc:chgData name="Class, Caleb" userId="81c01ea6-bccc-4178-af5e-bb84e88c284b" providerId="ADAL" clId="{009DD0AB-D390-4D06-909E-52E1E1704E4C}" dt="2022-12-12T21:32:44.464" v="75" actId="47"/>
        <pc:sldMkLst>
          <pc:docMk/>
          <pc:sldMk cId="294807781" sldId="314"/>
        </pc:sldMkLst>
      </pc:sldChg>
      <pc:sldChg chg="modSp add del mod">
        <pc:chgData name="Class, Caleb" userId="81c01ea6-bccc-4178-af5e-bb84e88c284b" providerId="ADAL" clId="{009DD0AB-D390-4D06-909E-52E1E1704E4C}" dt="2022-12-12T21:32:19.485" v="51" actId="47"/>
        <pc:sldMkLst>
          <pc:docMk/>
          <pc:sldMk cId="3136660642" sldId="315"/>
        </pc:sldMkLst>
        <pc:picChg chg="replST">
          <ac:chgData name="Class, Caleb" userId="81c01ea6-bccc-4178-af5e-bb84e88c284b" providerId="ADAL" clId="{009DD0AB-D390-4D06-909E-52E1E1704E4C}" dt="2022-12-12T21:32:17.455" v="50"/>
          <ac:picMkLst>
            <pc:docMk/>
            <pc:sldMk cId="3136660642" sldId="315"/>
            <ac:picMk id="3" creationId="{86DAAA40-36F5-C7ED-FD9D-5E1E6BFAF3BD}"/>
          </ac:picMkLst>
        </pc:picChg>
      </pc:sldChg>
      <pc:sldChg chg="del">
        <pc:chgData name="Class, Caleb" userId="81c01ea6-bccc-4178-af5e-bb84e88c284b" providerId="ADAL" clId="{009DD0AB-D390-4D06-909E-52E1E1704E4C}" dt="2022-12-12T21:32:00.292" v="18" actId="47"/>
        <pc:sldMkLst>
          <pc:docMk/>
          <pc:sldMk cId="3846175764" sldId="316"/>
        </pc:sldMkLst>
      </pc:sldChg>
      <pc:sldChg chg="del">
        <pc:chgData name="Class, Caleb" userId="81c01ea6-bccc-4178-af5e-bb84e88c284b" providerId="ADAL" clId="{009DD0AB-D390-4D06-909E-52E1E1704E4C}" dt="2022-12-12T21:32:00.553" v="19" actId="47"/>
        <pc:sldMkLst>
          <pc:docMk/>
          <pc:sldMk cId="35147770" sldId="317"/>
        </pc:sldMkLst>
      </pc:sldChg>
    </pc:docChg>
  </pc:docChgLst>
  <pc:docChgLst>
    <pc:chgData name="Class, Caleb" userId="81c01ea6-bccc-4178-af5e-bb84e88c284b" providerId="ADAL" clId="{41F167F2-DBFA-452B-95BF-81358CEF1318}"/>
    <pc:docChg chg="modSld">
      <pc:chgData name="Class, Caleb" userId="81c01ea6-bccc-4178-af5e-bb84e88c284b" providerId="ADAL" clId="{41F167F2-DBFA-452B-95BF-81358CEF1318}" dt="2022-12-15T21:13:30.716" v="0" actId="9405"/>
      <pc:docMkLst>
        <pc:docMk/>
      </pc:docMkLst>
      <pc:sldChg chg="addSp mod">
        <pc:chgData name="Class, Caleb" userId="81c01ea6-bccc-4178-af5e-bb84e88c284b" providerId="ADAL" clId="{41F167F2-DBFA-452B-95BF-81358CEF1318}" dt="2022-12-15T21:13:30.716" v="0" actId="9405"/>
        <pc:sldMkLst>
          <pc:docMk/>
          <pc:sldMk cId="2831391183" sldId="256"/>
        </pc:sldMkLst>
        <pc:inkChg chg="add">
          <ac:chgData name="Class, Caleb" userId="81c01ea6-bccc-4178-af5e-bb84e88c284b" providerId="ADAL" clId="{41F167F2-DBFA-452B-95BF-81358CEF1318}" dt="2022-12-15T21:13:30.716" v="0" actId="9405"/>
          <ac:inkMkLst>
            <pc:docMk/>
            <pc:sldMk cId="2831391183" sldId="256"/>
            <ac:inkMk id="4" creationId="{CF6D6712-0E6D-478C-8EFA-B375A63275DA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21:13:30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0 19556,'-178'43'6137,"25"0"-6113,41-3-136,53-15-320,57-25-400,-16-9-944,65-45-177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A72AF-4ABC-44FD-B5B5-37F15FA534CD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7812-F81E-4097-BAB9-A8AD56BF6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97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D7812-F81E-4097-BAB9-A8AD56BF66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96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D7812-F81E-4097-BAB9-A8AD56BF66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194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***** 50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D7812-F81E-4097-BAB9-A8AD56BF66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80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756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FA8C8404-F368-4C9D-B218-A5EB86FBDF41}" type="datetime1">
              <a:rPr lang="en-US" smtClean="0"/>
              <a:t>12/15/2022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19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099912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13294B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39675"/>
            <a:ext cx="5386917" cy="4386489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098708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13294B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38471"/>
            <a:ext cx="5389033" cy="438769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E882F90B-C5F3-49D1-8B57-E77C59C43D58}" type="datetime1">
              <a:rPr lang="en-US" smtClean="0"/>
              <a:t>12/15/2022</a:t>
            </a:fld>
            <a:endParaRPr lang="en-US" dirty="0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12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0374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6C9DC9E8-3CD6-4D29-9092-B77A994DA33E}" type="datetime1">
              <a:rPr lang="en-US" smtClean="0"/>
              <a:t>12/15/2022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1098708"/>
            <a:ext cx="10972800" cy="502745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301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5CAA176C-EB27-4E88-AACA-139D522EF681}" type="datetime1">
              <a:rPr lang="en-US" smtClean="0"/>
              <a:t>12/15/2022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9699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099912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39675"/>
            <a:ext cx="5386917" cy="4386489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098708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38471"/>
            <a:ext cx="5389033" cy="438769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148000FB-B8E6-47E2-BB1F-A3CAAEF95EBC}" type="datetime1">
              <a:rPr lang="en-US" smtClean="0"/>
              <a:t>12/15/2022</a:t>
            </a:fld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041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7919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493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332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690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775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FA8C8404-F368-4C9D-B218-A5EB86FBDF41}" type="datetime1">
              <a:rPr lang="en-US" smtClean="0"/>
              <a:t>12/15/2022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620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826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0CF27747-0899-4849-B63C-7CA1D3819562}" type="datetime1">
              <a:rPr lang="en-US" smtClean="0"/>
              <a:t>12/15/2022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09600" y="1098708"/>
            <a:ext cx="10972800" cy="502745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7653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jpg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12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jpg"/><Relationship Id="rId4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7792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602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179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016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049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80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683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203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81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351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countablehq.com/post/the-18-phi-identifier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070E7-5673-4DEE-BBC0-CE9F022A4A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Protecting Patient Privacy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32FE9-BCC4-4D7A-A04B-6B5B6C7527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RX 319</a:t>
            </a:r>
          </a:p>
          <a:p>
            <a:r>
              <a:rPr lang="en-US" dirty="0"/>
              <a:t>Introduction to Healthcare Analytics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F6D6712-0E6D-478C-8EFA-B375A63275DA}"/>
                  </a:ext>
                </a:extLst>
              </p14:cNvPr>
              <p14:cNvContentPartPr/>
              <p14:nvPr/>
            </p14:nvContentPartPr>
            <p14:xfrm>
              <a:off x="12823647" y="1471853"/>
              <a:ext cx="188280" cy="54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F6D6712-0E6D-478C-8EFA-B375A63275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14647" y="1462853"/>
                <a:ext cx="205920" cy="7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1391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C0AAD5-60AD-46DC-B530-F6EB27B88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Explain the role of HIPAA in healthcare analytics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Identify which pieces of information constitute PHI (Protected Health Information)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F1B01D-D48E-43CF-B013-87867430B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F3DB35D0-951A-CFE9-A7D4-ABE44E4A7033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363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1CFDF-6AF3-4C82-833A-4E88D2057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an EHR?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D87AE-6E7F-479E-8EDE-83A599CB34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EHR includes a lot:</a:t>
            </a:r>
          </a:p>
          <a:p>
            <a:pPr lvl="1"/>
            <a:r>
              <a:rPr lang="en-US" dirty="0"/>
              <a:t>Clinical data (everything you’d see on a paper chart)</a:t>
            </a:r>
          </a:p>
          <a:p>
            <a:pPr lvl="1"/>
            <a:r>
              <a:rPr lang="en-US" dirty="0"/>
              <a:t>History, diagnoses, allergies</a:t>
            </a:r>
          </a:p>
          <a:p>
            <a:pPr lvl="1"/>
            <a:r>
              <a:rPr lang="en-US" dirty="0"/>
              <a:t>Medications, immunizations (and dates)</a:t>
            </a:r>
          </a:p>
          <a:p>
            <a:pPr lvl="1"/>
            <a:r>
              <a:rPr lang="en-US" dirty="0"/>
              <a:t>Lab results, imaging data</a:t>
            </a:r>
          </a:p>
          <a:p>
            <a:pPr lvl="1"/>
            <a:r>
              <a:rPr lang="en-US" dirty="0"/>
              <a:t>Insurance information</a:t>
            </a:r>
          </a:p>
          <a:p>
            <a:pPr lvl="1"/>
            <a:r>
              <a:rPr lang="en-US" dirty="0"/>
              <a:t>Demographic data</a:t>
            </a:r>
          </a:p>
          <a:p>
            <a:pPr lvl="1"/>
            <a:r>
              <a:rPr lang="en-US" dirty="0"/>
              <a:t>Personal information</a:t>
            </a:r>
          </a:p>
          <a:p>
            <a:endParaRPr lang="en-US" dirty="0"/>
          </a:p>
        </p:txBody>
      </p:sp>
      <p:pic>
        <p:nvPicPr>
          <p:cNvPr id="9" name="Content Placeholder 8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B1FF930E-05F1-4D96-9DC4-A32DCD2C40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1475264"/>
            <a:ext cx="5384800" cy="427418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D79A2E-FB4D-4199-90A5-0E03C2B90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9522EE7E-7FB5-41D0-B0B3-F5266E589796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384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069DB-2201-4340-9E7D-BEDD42AF8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EHR includes lots of private information!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11878-744C-410B-BACD-1D74AA3DD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10972800" cy="5027456"/>
          </a:xfrm>
        </p:spPr>
        <p:txBody>
          <a:bodyPr/>
          <a:lstStyle/>
          <a:p>
            <a:r>
              <a:rPr lang="en-US" dirty="0"/>
              <a:t>Protected Health Information (PHI) – Health information that includes any data that can identify an individual</a:t>
            </a:r>
          </a:p>
          <a:p>
            <a:r>
              <a:rPr lang="en-US" dirty="0"/>
              <a:t>Identifying information</a:t>
            </a:r>
          </a:p>
          <a:p>
            <a:pPr lvl="1"/>
            <a:r>
              <a:rPr lang="en-US" dirty="0"/>
              <a:t>Names, addresses, birthdates (or most dates)</a:t>
            </a:r>
          </a:p>
          <a:p>
            <a:pPr lvl="1"/>
            <a:r>
              <a:rPr lang="en-US" dirty="0"/>
              <a:t>Social security numbers and financial information</a:t>
            </a:r>
          </a:p>
          <a:p>
            <a:pPr lvl="1"/>
            <a:r>
              <a:rPr lang="en-US" dirty="0"/>
              <a:t>Detailed genomic information</a:t>
            </a:r>
          </a:p>
          <a:p>
            <a:pPr lvl="1"/>
            <a:r>
              <a:rPr lang="en-US" i="1" dirty="0"/>
              <a:t>Full list: </a:t>
            </a:r>
            <a:r>
              <a:rPr lang="en-US" dirty="0">
                <a:hlinkClick r:id="rId3"/>
              </a:rPr>
              <a:t>https://www.accountablehq.com/post/the-18-phi-identifiers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BF4ED9-E786-4FC9-B290-EFA746568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FAFCBAC6-3F19-418A-9873-342ED6EDFEE5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554295-544F-F683-7686-923D0AD27BDE}"/>
              </a:ext>
            </a:extLst>
          </p:cNvPr>
          <p:cNvSpPr txBox="1"/>
          <p:nvPr/>
        </p:nvSpPr>
        <p:spPr>
          <a:xfrm>
            <a:off x="2034540" y="5538049"/>
            <a:ext cx="3623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Someone had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heart surgery.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147E15-7144-50FE-C129-8527F6AAEEDA}"/>
              </a:ext>
            </a:extLst>
          </p:cNvPr>
          <p:cNvSpPr txBox="1"/>
          <p:nvPr/>
        </p:nvSpPr>
        <p:spPr>
          <a:xfrm>
            <a:off x="2034540" y="4955847"/>
            <a:ext cx="3623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Jane Smith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C5537AF-FD50-D458-38D1-F5B67D4F5B21}"/>
              </a:ext>
            </a:extLst>
          </p:cNvPr>
          <p:cNvSpPr/>
          <p:nvPr/>
        </p:nvSpPr>
        <p:spPr>
          <a:xfrm>
            <a:off x="5227320" y="5230752"/>
            <a:ext cx="1737360" cy="43717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3C4DF4-9CA5-99A6-5E84-F3D1F17CECCD}"/>
              </a:ext>
            </a:extLst>
          </p:cNvPr>
          <p:cNvSpPr txBox="1"/>
          <p:nvPr/>
        </p:nvSpPr>
        <p:spPr>
          <a:xfrm>
            <a:off x="7082790" y="5256935"/>
            <a:ext cx="3623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Jane Smith </a:t>
            </a:r>
            <a:r>
              <a:rPr lang="en-US" dirty="0"/>
              <a:t>had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heart surgery.</a:t>
            </a:r>
          </a:p>
        </p:txBody>
      </p:sp>
    </p:spTree>
    <p:extLst>
      <p:ext uri="{BB962C8B-B14F-4D97-AF65-F5344CB8AC3E}">
        <p14:creationId xmlns:p14="http://schemas.microsoft.com/office/powerpoint/2010/main" val="79190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7BDCF-54A9-4335-B4F1-3DB490980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HIPAA (Health Insurance Portability &amp; Accountability Act)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952A1-30A8-47E3-9679-8E8AFAB782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Privacy Rule</a:t>
            </a:r>
          </a:p>
          <a:p>
            <a:pPr lvl="1"/>
            <a:r>
              <a:rPr lang="en-US" dirty="0"/>
              <a:t>Protected health information (PHI) may only be disclosed by health providers and insurers in limited situations</a:t>
            </a:r>
          </a:p>
          <a:p>
            <a:pPr lvl="1"/>
            <a:r>
              <a:rPr lang="en-US" dirty="0"/>
              <a:t>To the patient, individuals designated by the patient, or law enforcement</a:t>
            </a:r>
          </a:p>
          <a:p>
            <a:pPr lvl="1"/>
            <a:r>
              <a:rPr lang="en-US" dirty="0"/>
              <a:t>Patients must be notified of their </a:t>
            </a:r>
            <a:r>
              <a:rPr lang="en-US"/>
              <a:t>privacy rights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9DA610-4E14-449A-815D-367DD9C8C87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/>
              <a:t>Security Rule</a:t>
            </a:r>
          </a:p>
          <a:p>
            <a:pPr lvl="1"/>
            <a:r>
              <a:rPr lang="en-US" dirty="0"/>
              <a:t>Entities must have procedures defining who has access to PHI</a:t>
            </a:r>
          </a:p>
          <a:p>
            <a:pPr lvl="1"/>
            <a:r>
              <a:rPr lang="en-US" dirty="0"/>
              <a:t>Hardware and software must be secure from physical intrusion or hacking</a:t>
            </a:r>
          </a:p>
          <a:p>
            <a:pPr lvl="1"/>
            <a:r>
              <a:rPr lang="en-US" dirty="0"/>
              <a:t>Equipment must be disposed of securely</a:t>
            </a:r>
          </a:p>
          <a:p>
            <a:r>
              <a:rPr lang="en-US" b="1" dirty="0"/>
              <a:t>Breach Notification Rule</a:t>
            </a:r>
          </a:p>
          <a:p>
            <a:pPr lvl="1"/>
            <a:r>
              <a:rPr lang="en-US" dirty="0"/>
              <a:t>Patients must be notified in case of unauthorized disclosure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F5B3F-D0B3-4570-A046-79F071198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67C91296-B5A7-44F4-8983-79914B13C746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77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7BDCF-54A9-4335-B4F1-3DB490980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ensure patient privacy?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952A1-30A8-47E3-9679-8E8AFAB782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10972800" cy="185132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When accessing data: </a:t>
            </a:r>
            <a:r>
              <a:rPr lang="en-US" b="1"/>
              <a:t>Only access </a:t>
            </a:r>
            <a:r>
              <a:rPr lang="en-US" b="1" dirty="0"/>
              <a:t>what you need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someone sends you too much data: </a:t>
            </a:r>
            <a:r>
              <a:rPr lang="en-US" b="1" dirty="0"/>
              <a:t>Clean it up (</a:t>
            </a:r>
            <a:r>
              <a:rPr lang="en-US" b="1" i="1" dirty="0"/>
              <a:t>or remind your source of rule #1</a:t>
            </a:r>
            <a:r>
              <a:rPr lang="en-US" b="1" dirty="0"/>
              <a:t>)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F5B3F-D0B3-4570-A046-79F071198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67C91296-B5A7-44F4-8983-79914B13C746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4E33C2-729B-4FE7-871E-E2B3E795E84F}"/>
              </a:ext>
            </a:extLst>
          </p:cNvPr>
          <p:cNvSpPr txBox="1"/>
          <p:nvPr/>
        </p:nvSpPr>
        <p:spPr>
          <a:xfrm>
            <a:off x="3110634" y="3282222"/>
            <a:ext cx="5970732" cy="1631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i="1" dirty="0"/>
              <a:t>Good ways to get fired (or fail a rotation)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Look up the health records of a neighbor because you’re curious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Send an Excel spreadsheet full of confidential patient info to someone’s </a:t>
            </a:r>
            <a:r>
              <a:rPr lang="en-US" sz="2000" dirty="0" err="1"/>
              <a:t>gmail</a:t>
            </a:r>
            <a:r>
              <a:rPr lang="en-US" sz="2000" dirty="0"/>
              <a:t> account</a:t>
            </a:r>
          </a:p>
        </p:txBody>
      </p:sp>
    </p:spTree>
    <p:extLst>
      <p:ext uri="{BB962C8B-B14F-4D97-AF65-F5344CB8AC3E}">
        <p14:creationId xmlns:p14="http://schemas.microsoft.com/office/powerpoint/2010/main" val="413335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7BDCF-54A9-4335-B4F1-3DB490980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952A1-30A8-47E3-9679-8E8AFAB782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10972800" cy="3829427"/>
          </a:xfrm>
        </p:spPr>
        <p:txBody>
          <a:bodyPr/>
          <a:lstStyle/>
          <a:p>
            <a:r>
              <a:rPr lang="en-US" dirty="0"/>
              <a:t>We protect patient privacy because</a:t>
            </a:r>
          </a:p>
          <a:p>
            <a:pPr lvl="1"/>
            <a:r>
              <a:rPr lang="en-US" dirty="0"/>
              <a:t>It keeps us compliant with HIPAA</a:t>
            </a:r>
          </a:p>
          <a:p>
            <a:pPr lvl="1"/>
            <a:r>
              <a:rPr lang="en-US" dirty="0"/>
              <a:t>It prevents disciplinary action and termination</a:t>
            </a:r>
          </a:p>
          <a:p>
            <a:pPr lvl="1"/>
            <a:r>
              <a:rPr lang="en-US" dirty="0"/>
              <a:t>It’s the right thing to do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F5B3F-D0B3-4570-A046-79F071198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67C91296-B5A7-44F4-8983-79914B13C746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896815"/>
      </p:ext>
    </p:extLst>
  </p:cSld>
  <p:clrMapOvr>
    <a:masterClrMapping/>
  </p:clrMapOvr>
</p:sld>
</file>

<file path=ppt/theme/theme1.xml><?xml version="1.0" encoding="utf-8"?>
<a:theme xmlns:a="http://schemas.openxmlformats.org/drawingml/2006/main" name="Butler16by9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utler16by9" id="{C9D0A557-4607-412F-883B-508196091F65}" vid="{940D7DA7-C5FF-4424-B606-8714568226B0}"/>
    </a:ext>
  </a:extLst>
</a:theme>
</file>

<file path=ppt/theme/theme2.xml><?xml version="1.0" encoding="utf-8"?>
<a:theme xmlns:a="http://schemas.openxmlformats.org/drawingml/2006/main" name="7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5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8_Office Theme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9_Office Theme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Butler16by9</Template>
  <TotalTime>2708</TotalTime>
  <Words>352</Words>
  <Application>Microsoft Office PowerPoint</Application>
  <PresentationFormat>Widescreen</PresentationFormat>
  <Paragraphs>62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Arial</vt:lpstr>
      <vt:lpstr>Calibri</vt:lpstr>
      <vt:lpstr>Georgia</vt:lpstr>
      <vt:lpstr>Helvetica</vt:lpstr>
      <vt:lpstr>Butler16by9</vt:lpstr>
      <vt:lpstr>7_Office Theme</vt:lpstr>
      <vt:lpstr>4_Office Theme</vt:lpstr>
      <vt:lpstr>5_Office Theme</vt:lpstr>
      <vt:lpstr>Office Theme</vt:lpstr>
      <vt:lpstr>1_Office Theme</vt:lpstr>
      <vt:lpstr>8_Office Theme</vt:lpstr>
      <vt:lpstr>9_Office Theme</vt:lpstr>
      <vt:lpstr>Protecting Patient Privacy</vt:lpstr>
      <vt:lpstr>Learning Objectives</vt:lpstr>
      <vt:lpstr>What’s in an EHR?</vt:lpstr>
      <vt:lpstr>EHR includes lots of private information!</vt:lpstr>
      <vt:lpstr>HIPAA (Health Insurance Portability &amp; Accountability Act)</vt:lpstr>
      <vt:lpstr>How do we ensure patient privacy?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RX 319 – Introduction to Healthcare Analytics</dc:title>
  <dc:creator>Class, Caleb</dc:creator>
  <cp:lastModifiedBy>Class, Caleb</cp:lastModifiedBy>
  <cp:revision>4</cp:revision>
  <dcterms:created xsi:type="dcterms:W3CDTF">2022-04-15T15:55:21Z</dcterms:created>
  <dcterms:modified xsi:type="dcterms:W3CDTF">2022-12-15T21:13:39Z</dcterms:modified>
</cp:coreProperties>
</file>